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3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3/12/2020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49025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3/12/2020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00594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3/12/2020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98097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3/12/2020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68721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3/12/2020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71383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3/12/2020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01095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3/12/2020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7763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3/12/2020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25595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3/12/2020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21520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3/12/2020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84874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3/12/2020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76771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3/12/2020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59646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8" r:id="rId1"/>
    <p:sldLayoutId id="2147483789" r:id="rId2"/>
    <p:sldLayoutId id="2147483790" r:id="rId3"/>
    <p:sldLayoutId id="2147483791" r:id="rId4"/>
    <p:sldLayoutId id="2147483792" r:id="rId5"/>
    <p:sldLayoutId id="2147483786" r:id="rId6"/>
    <p:sldLayoutId id="2147483782" r:id="rId7"/>
    <p:sldLayoutId id="2147483783" r:id="rId8"/>
    <p:sldLayoutId id="2147483784" r:id="rId9"/>
    <p:sldLayoutId id="2147483785" r:id="rId10"/>
    <p:sldLayoutId id="2147483787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team-alpaca.herokuapp.com/Content/home.php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D9D5794-9534-42A5-B7A6-A9671EC927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209" b="13768"/>
          <a:stretch/>
        </p:blipFill>
        <p:spPr>
          <a:xfrm>
            <a:off x="-32" y="10"/>
            <a:ext cx="12192031" cy="491506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B4FB531-34DA-4777-9BD5-5B885DC38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15076"/>
            <a:ext cx="12188952" cy="1942924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9FC047-CC9C-4743-8854-2E0882F016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8675" y="5120639"/>
            <a:ext cx="7137263" cy="1280161"/>
          </a:xfrm>
        </p:spPr>
        <p:txBody>
          <a:bodyPr anchor="ctr">
            <a:normAutofit/>
          </a:bodyPr>
          <a:lstStyle/>
          <a:p>
            <a:pPr algn="r"/>
            <a:r>
              <a:rPr lang="en-US" sz="4800">
                <a:solidFill>
                  <a:srgbClr val="FFFFFF"/>
                </a:solidFill>
              </a:rPr>
              <a:t>Team Alpaca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7C611D-7B92-4470-88CD-E112C7838D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89580" y="5120639"/>
            <a:ext cx="3073745" cy="1280160"/>
          </a:xfrm>
        </p:spPr>
        <p:txBody>
          <a:bodyPr anchor="ctr">
            <a:normAutofit/>
          </a:bodyPr>
          <a:lstStyle/>
          <a:p>
            <a:r>
              <a:rPr lang="en-US" sz="1500" dirty="0">
                <a:solidFill>
                  <a:srgbClr val="FFFFFF"/>
                </a:solidFill>
              </a:rPr>
              <a:t>The Team: Taylor, </a:t>
            </a:r>
            <a:r>
              <a:rPr lang="en-US" sz="1500">
                <a:solidFill>
                  <a:srgbClr val="FFFFFF"/>
                </a:solidFill>
              </a:rPr>
              <a:t>EvAn</a:t>
            </a:r>
            <a:r>
              <a:rPr lang="en-US" sz="1500" dirty="0">
                <a:solidFill>
                  <a:srgbClr val="FFFFFF"/>
                </a:solidFill>
              </a:rPr>
              <a:t>, Adam</a:t>
            </a:r>
          </a:p>
          <a:p>
            <a:endParaRPr lang="en-US" sz="1500" dirty="0">
              <a:solidFill>
                <a:srgbClr val="FFFFFF"/>
              </a:solidFill>
            </a:endParaRPr>
          </a:p>
        </p:txBody>
      </p:sp>
      <p:cxnSp>
        <p:nvCxnSpPr>
          <p:cNvPr id="5" name="Straight Connector 10">
            <a:extLst>
              <a:ext uri="{FF2B5EF4-FFF2-40B4-BE49-F238E27FC236}">
                <a16:creationId xmlns:a16="http://schemas.microsoft.com/office/drawing/2014/main" id="{D5B557D3-D7B4-404B-84A1-9BD182BE5B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16200000">
            <a:off x="7532813" y="5760720"/>
            <a:ext cx="118872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01058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34461041-8413-4023-ABA7-9E499B0AD9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595A9E-875B-4190-A6B4-7F890CDAFA20}"/>
              </a:ext>
            </a:extLst>
          </p:cNvPr>
          <p:cNvSpPr txBox="1"/>
          <p:nvPr/>
        </p:nvSpPr>
        <p:spPr>
          <a:xfrm>
            <a:off x="1187355" y="4374204"/>
            <a:ext cx="9818390" cy="102930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spc="-5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The Team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082A0ED-E7BF-4C14-98B1-1EA26FC9E4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169" t="12422" r="3609" b="6461"/>
          <a:stretch/>
        </p:blipFill>
        <p:spPr>
          <a:xfrm>
            <a:off x="1181633" y="981198"/>
            <a:ext cx="9824112" cy="2812192"/>
          </a:xfrm>
          <a:prstGeom prst="rect">
            <a:avLst/>
          </a:prstGeom>
        </p:spPr>
      </p:pic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F05BCF04-4702-43D0-BE8F-DBF6C2F651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95400" y="5569068"/>
            <a:ext cx="96012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53B4A494-ED20-47DD-A927-05EA273B0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129349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0AF4F2BA-3C03-4E2C-8ABC-0949B61B3C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A8B752-06E6-4709-941A-F794084E9DF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l="17666" r="1077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4B986F88-1433-4AF7-AF71-41A89DC93F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46064">
                <a:srgbClr val="000000">
                  <a:alpha val="30000"/>
                </a:srgbClr>
              </a:gs>
              <a:gs pos="68000">
                <a:srgbClr val="000000">
                  <a:alpha val="20000"/>
                </a:srgbClr>
              </a:gs>
              <a:gs pos="0">
                <a:schemeClr val="tx1">
                  <a:alpha val="0"/>
                </a:schemeClr>
              </a:gs>
              <a:gs pos="26000">
                <a:schemeClr val="tx1">
                  <a:alpha val="20000"/>
                </a:schemeClr>
              </a:gs>
              <a:gs pos="10000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7A7DE2-6421-4391-BE6C-AC2CC4B956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COBOL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F347BF-BD1F-4C00-8950-8BCFD45931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common business-oriented language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07787ED-5EDC-4C54-AD87-55B60D0FE3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A44FFD5D-B985-4624-BBCD-50AD2E1686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307" y="6400798"/>
            <a:ext cx="12188952" cy="457201"/>
          </a:xfrm>
          <a:prstGeom prst="rect">
            <a:avLst/>
          </a:prstGeom>
          <a:gradFill>
            <a:gsLst>
              <a:gs pos="61000">
                <a:srgbClr val="000000">
                  <a:alpha val="10000"/>
                </a:srgbClr>
              </a:gs>
              <a:gs pos="7000">
                <a:schemeClr val="tx1">
                  <a:alpha val="0"/>
                </a:schemeClr>
              </a:gs>
              <a:gs pos="100000">
                <a:schemeClr val="tx1">
                  <a:alpha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38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1B88D67-B898-4FE9-A6F7-DCE6F1BAC8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9367" b="3407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98B05C3-BDAD-47C2-934F-6D736D3AD6F3}"/>
              </a:ext>
            </a:extLst>
          </p:cNvPr>
          <p:cNvSpPr txBox="1"/>
          <p:nvPr/>
        </p:nvSpPr>
        <p:spPr>
          <a:xfrm>
            <a:off x="7610475" y="1257300"/>
            <a:ext cx="315124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FF00"/>
                </a:solidFill>
              </a:rPr>
              <a:t>COBOL CODE: How it works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DIVISIONS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VARIABLES USED</a:t>
            </a:r>
          </a:p>
        </p:txBody>
      </p:sp>
    </p:spTree>
    <p:extLst>
      <p:ext uri="{BB962C8B-B14F-4D97-AF65-F5344CB8AC3E}">
        <p14:creationId xmlns:p14="http://schemas.microsoft.com/office/powerpoint/2010/main" val="27930177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242F421-10F1-4070-AEE6-DE5D1E1AA6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029" b="2229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7BA6313-B4D2-44A9-A354-9794A1F48AD0}"/>
              </a:ext>
            </a:extLst>
          </p:cNvPr>
          <p:cNvSpPr/>
          <p:nvPr/>
        </p:nvSpPr>
        <p:spPr>
          <a:xfrm>
            <a:off x="8048625" y="923837"/>
            <a:ext cx="351472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FF00"/>
                </a:solidFill>
              </a:rPr>
              <a:t>COBOL CODE: How it works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COBOL RULES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RULER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80 CHAR </a:t>
            </a:r>
          </a:p>
        </p:txBody>
      </p:sp>
    </p:spTree>
    <p:extLst>
      <p:ext uri="{BB962C8B-B14F-4D97-AF65-F5344CB8AC3E}">
        <p14:creationId xmlns:p14="http://schemas.microsoft.com/office/powerpoint/2010/main" val="19770001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0AF4F2BA-3C03-4E2C-8ABC-0949B61B3C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E1F2B5-3EE9-4BD7-BAFC-394C697141C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l="17804" r="1064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4B986F88-1433-4AF7-AF71-41A89DC93F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46064">
                <a:srgbClr val="000000">
                  <a:alpha val="30000"/>
                </a:srgbClr>
              </a:gs>
              <a:gs pos="68000">
                <a:srgbClr val="000000">
                  <a:alpha val="20000"/>
                </a:srgbClr>
              </a:gs>
              <a:gs pos="0">
                <a:schemeClr val="tx1">
                  <a:alpha val="0"/>
                </a:schemeClr>
              </a:gs>
              <a:gs pos="26000">
                <a:schemeClr val="tx1">
                  <a:alpha val="20000"/>
                </a:schemeClr>
              </a:gs>
              <a:gs pos="10000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5E0EFF-3FFD-4377-904A-12A93E8EFC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Why use COBOL?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3F78BB2-DC20-49A7-9BDD-9A3754C97F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Documents, reliability, &amp; security 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07787ED-5EDC-4C54-AD87-55B60D0FE3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A44FFD5D-B985-4624-BBCD-50AD2E1686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307" y="6400798"/>
            <a:ext cx="12188952" cy="457201"/>
          </a:xfrm>
          <a:prstGeom prst="rect">
            <a:avLst/>
          </a:prstGeom>
          <a:gradFill>
            <a:gsLst>
              <a:gs pos="61000">
                <a:srgbClr val="000000">
                  <a:alpha val="10000"/>
                </a:srgbClr>
              </a:gs>
              <a:gs pos="7000">
                <a:schemeClr val="tx1">
                  <a:alpha val="0"/>
                </a:schemeClr>
              </a:gs>
              <a:gs pos="100000">
                <a:schemeClr val="tx1">
                  <a:alpha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6933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732B63-1FDC-46BD-8952-1B0A2F5933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89216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9600">
                <a:solidFill>
                  <a:srgbClr val="FFFFFF"/>
                </a:solidFill>
              </a:rPr>
              <a:t>Our Website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6BFFB2-C53B-4E81-8622-92D0ECE304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0051" y="5225240"/>
            <a:ext cx="10058400" cy="1143000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400" cap="all" spc="200">
                <a:solidFill>
                  <a:srgbClr val="FFFFFF"/>
                </a:solidFill>
                <a:hlinkClick r:id="rId2"/>
              </a:rPr>
              <a:t>https://team-alpaca.herokuapp.com/Content/home.php</a:t>
            </a:r>
            <a:endParaRPr lang="en-US" sz="2400" cap="all" spc="2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6817570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VTI">
  <a:themeElements>
    <a:clrScheme name="AnalogousFromDarkSeedLeftStep">
      <a:dk1>
        <a:srgbClr val="000000"/>
      </a:dk1>
      <a:lt1>
        <a:srgbClr val="FFFFFF"/>
      </a:lt1>
      <a:dk2>
        <a:srgbClr val="233D3E"/>
      </a:dk2>
      <a:lt2>
        <a:srgbClr val="E8E7E2"/>
      </a:lt2>
      <a:accent1>
        <a:srgbClr val="4458E7"/>
      </a:accent1>
      <a:accent2>
        <a:srgbClr val="1B7DD2"/>
      </a:accent2>
      <a:accent3>
        <a:srgbClr val="24B4BB"/>
      </a:accent3>
      <a:accent4>
        <a:srgbClr val="18BA7E"/>
      </a:accent4>
      <a:accent5>
        <a:srgbClr val="25BC45"/>
      </a:accent5>
      <a:accent6>
        <a:srgbClr val="39BB18"/>
      </a:accent6>
      <a:hlink>
        <a:srgbClr val="319356"/>
      </a:hlink>
      <a:folHlink>
        <a:srgbClr val="848484"/>
      </a:folHlink>
    </a:clrScheme>
    <a:fontScheme name="Retrospect">
      <a:majorFont>
        <a:latin typeface="Avenir Next LT Pro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venir Next LT Pro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62</Words>
  <Application>Microsoft Office PowerPoint</Application>
  <PresentationFormat>Widescreen</PresentationFormat>
  <Paragraphs>17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Arial</vt:lpstr>
      <vt:lpstr>Avenir Next LT Pro</vt:lpstr>
      <vt:lpstr>Avenir Next LT Pro Light</vt:lpstr>
      <vt:lpstr>Calibri</vt:lpstr>
      <vt:lpstr>Courier New</vt:lpstr>
      <vt:lpstr>RetrospectVTI</vt:lpstr>
      <vt:lpstr>Team Alpaca</vt:lpstr>
      <vt:lpstr>PowerPoint Presentation</vt:lpstr>
      <vt:lpstr>COBOL</vt:lpstr>
      <vt:lpstr>PowerPoint Presentation</vt:lpstr>
      <vt:lpstr>PowerPoint Presentation</vt:lpstr>
      <vt:lpstr>Why use COBOL?</vt:lpstr>
      <vt:lpstr>Our Website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 Alpaca</dc:title>
  <dc:creator>Adam Davies</dc:creator>
  <cp:lastModifiedBy>Adam Davies</cp:lastModifiedBy>
  <cp:revision>3</cp:revision>
  <dcterms:created xsi:type="dcterms:W3CDTF">2020-03-12T12:45:31Z</dcterms:created>
  <dcterms:modified xsi:type="dcterms:W3CDTF">2020-03-12T17:32:41Z</dcterms:modified>
</cp:coreProperties>
</file>